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1" r:id="rId18"/>
    <p:sldId id="270" r:id="rId19"/>
    <p:sldId id="275" r:id="rId20"/>
    <p:sldId id="274" r:id="rId21"/>
    <p:sldId id="273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290DF0-802A-4D6C-B108-7BA33A1D91FB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FC11A-E358-4AF6-8D30-465AC58FFE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1FC11A-E358-4AF6-8D30-465AC58FFE5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A3606-8650-478C-98CF-249E1DC0CFA5}" type="datetimeFigureOut">
              <a:rPr lang="en-US" smtClean="0"/>
              <a:pPr/>
              <a:t>2/4/2015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17E69-E26D-4782-9EFD-B78DC65BA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KỸ THUẬT LÝ TỰ TRỌNG TP.HCM</a:t>
            </a:r>
          </a:p>
          <a:p>
            <a:pPr algn="ctr">
              <a:buNone/>
            </a:pP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KHOA ĐỘNG LỰC</a:t>
            </a:r>
          </a:p>
          <a:p>
            <a:pPr algn="ctr">
              <a:buNone/>
            </a:pPr>
            <a:endParaRPr lang="en-US" sz="2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en-US" sz="2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ỨNG DỤNG PHẦN MỀM GLOBAL TECH   </a:t>
            </a:r>
          </a:p>
          <a:p>
            <a:pPr algn="ctr">
              <a:buNone/>
            </a:pP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STREAM (GTS) TRONG CHẨN ĐOÁN MÃ LỖI Ô TÔ</a:t>
            </a:r>
          </a:p>
          <a:p>
            <a:pPr algn="ctr">
              <a:buNone/>
            </a:pPr>
            <a:endParaRPr lang="en-US" sz="2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</a:p>
          <a:p>
            <a:pPr algn="ctr">
              <a:buNone/>
            </a:pPr>
            <a:endParaRPr lang="en-US" sz="2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en-US" sz="2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en-US" sz="2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2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Th.S</a:t>
            </a:r>
            <a:r>
              <a:rPr lang="en-US" sz="2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NGUYỄN ANH TUẤN</a:t>
            </a:r>
          </a:p>
          <a:p>
            <a:pPr algn="ctr">
              <a:buNone/>
            </a:pPr>
            <a:endParaRPr lang="en-US" sz="2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TP.HCM, NGÀY 5 THÁNG 2 NĂM 2015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3352800"/>
            <a:ext cx="20859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-40000"/>
          </a:blip>
          <a:srcRect/>
          <a:stretch>
            <a:fillRect/>
          </a:stretch>
        </p:blipFill>
        <p:spPr bwMode="auto">
          <a:xfrm>
            <a:off x="0" y="10668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3622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2338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728" y="0"/>
            <a:ext cx="9096272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00400"/>
            <a:ext cx="9144000" cy="3368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0"/>
            <a:ext cx="9107528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42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2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90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037114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668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91440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9144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52</Words>
  <Application>Microsoft Office PowerPoint</Application>
  <PresentationFormat>On-screen Show (4:3)</PresentationFormat>
  <Paragraphs>15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Slide 1</vt:lpstr>
      <vt:lpstr>g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WIN7</dc:creator>
  <cp:lastModifiedBy>WIN7</cp:lastModifiedBy>
  <cp:revision>5</cp:revision>
  <dcterms:created xsi:type="dcterms:W3CDTF">2015-02-03T00:43:38Z</dcterms:created>
  <dcterms:modified xsi:type="dcterms:W3CDTF">2015-02-04T01:56:31Z</dcterms:modified>
</cp:coreProperties>
</file>